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4" r:id="rId4"/>
    <p:sldId id="258" r:id="rId5"/>
    <p:sldId id="259" r:id="rId6"/>
    <p:sldId id="261" r:id="rId7"/>
    <p:sldId id="260" r:id="rId8"/>
    <p:sldId id="262" r:id="rId9"/>
    <p:sldId id="267" r:id="rId10"/>
    <p:sldId id="268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46825-07E0-4190-9F55-4BCDFCAB7F6A}" v="20" dt="2023-03-31T18:53:57.057"/>
    <p1510:client id="{5F484A3F-97C7-45B0-B935-3188B6B94FBE}" v="99" dt="2023-03-31T19:07:07.261"/>
    <p1510:client id="{E5C8F794-2A03-4FD3-BD99-2C68EAEF3DFD}" v="5" dt="2023-04-08T23:24:00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0"/>
    <p:restoredTop sz="94624"/>
  </p:normalViewPr>
  <p:slideViewPr>
    <p:cSldViewPr snapToGrid="0">
      <p:cViewPr>
        <p:scale>
          <a:sx n="135" d="100"/>
          <a:sy n="135" d="100"/>
        </p:scale>
        <p:origin x="8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k Ying Iu" userId="S::200514612@student.georgianc.on.ca::7b125c5a-ec53-443b-affa-72d18b7e298b" providerId="AD" clId="Web-{44F46825-07E0-4190-9F55-4BCDFCAB7F6A}"/>
    <pc:docChg chg="modSld addMainMaster delMainMaster">
      <pc:chgData name="Cheuk Ying Iu" userId="S::200514612@student.georgianc.on.ca::7b125c5a-ec53-443b-affa-72d18b7e298b" providerId="AD" clId="Web-{44F46825-07E0-4190-9F55-4BCDFCAB7F6A}" dt="2023-03-31T18:53:57.057" v="29" actId="20577"/>
      <pc:docMkLst>
        <pc:docMk/>
      </pc:docMkLst>
      <pc:sldChg chg="addSp delSp modSp mod setBg modClrScheme addAnim delAnim chgLayout">
        <pc:chgData name="Cheuk Ying Iu" userId="S::200514612@student.georgianc.on.ca::7b125c5a-ec53-443b-affa-72d18b7e298b" providerId="AD" clId="Web-{44F46825-07E0-4190-9F55-4BCDFCAB7F6A}" dt="2023-03-31T18:53:57.057" v="29" actId="20577"/>
        <pc:sldMkLst>
          <pc:docMk/>
          <pc:sldMk cId="86468659" sldId="256"/>
        </pc:sldMkLst>
        <pc:spChg chg="mod ord">
          <ac:chgData name="Cheuk Ying Iu" userId="S::200514612@student.georgianc.on.ca::7b125c5a-ec53-443b-affa-72d18b7e298b" providerId="AD" clId="Web-{44F46825-07E0-4190-9F55-4BCDFCAB7F6A}" dt="2023-03-31T18:53:57.057" v="29" actId="20577"/>
          <ac:spMkLst>
            <pc:docMk/>
            <pc:sldMk cId="86468659" sldId="256"/>
            <ac:spMk id="2" creationId="{DC65A450-F7B7-0C13-FB47-25B788C6F17E}"/>
          </ac:spMkLst>
        </pc:spChg>
        <pc:spChg chg="mod ord">
          <ac:chgData name="Cheuk Ying Iu" userId="S::200514612@student.georgianc.on.ca::7b125c5a-ec53-443b-affa-72d18b7e298b" providerId="AD" clId="Web-{44F46825-07E0-4190-9F55-4BCDFCAB7F6A}" dt="2023-03-31T18:53:22.386" v="20"/>
          <ac:spMkLst>
            <pc:docMk/>
            <pc:sldMk cId="86468659" sldId="256"/>
            <ac:spMk id="3" creationId="{BA7F3D8B-64A4-FE21-F22B-12CEEFD9CFCD}"/>
          </ac:spMkLst>
        </pc:spChg>
        <pc:spChg chg="add del">
          <ac:chgData name="Cheuk Ying Iu" userId="S::200514612@student.georgianc.on.ca::7b125c5a-ec53-443b-affa-72d18b7e298b" providerId="AD" clId="Web-{44F46825-07E0-4190-9F55-4BCDFCAB7F6A}" dt="2023-03-31T18:53:15.542" v="15"/>
          <ac:spMkLst>
            <pc:docMk/>
            <pc:sldMk cId="86468659" sldId="256"/>
            <ac:spMk id="9" creationId="{1DB043B4-68C6-45B9-82AC-A5800EADB8DB}"/>
          </ac:spMkLst>
        </pc:spChg>
        <pc:spChg chg="add del">
          <ac:chgData name="Cheuk Ying Iu" userId="S::200514612@student.georgianc.on.ca::7b125c5a-ec53-443b-affa-72d18b7e298b" providerId="AD" clId="Web-{44F46825-07E0-4190-9F55-4BCDFCAB7F6A}" dt="2023-03-31T18:53:15.542" v="15"/>
          <ac:spMkLst>
            <pc:docMk/>
            <pc:sldMk cId="86468659" sldId="256"/>
            <ac:spMk id="11" creationId="{5337EA23-6703-4C96-9EEB-A408CBDD67BD}"/>
          </ac:spMkLst>
        </pc:spChg>
        <pc:spChg chg="add del">
          <ac:chgData name="Cheuk Ying Iu" userId="S::200514612@student.georgianc.on.ca::7b125c5a-ec53-443b-affa-72d18b7e298b" providerId="AD" clId="Web-{44F46825-07E0-4190-9F55-4BCDFCAB7F6A}" dt="2023-03-31T18:53:22.323" v="19"/>
          <ac:spMkLst>
            <pc:docMk/>
            <pc:sldMk cId="86468659" sldId="256"/>
            <ac:spMk id="13" creationId="{41A03FE5-7938-1573-2D18-E168CC7C0ABF}"/>
          </ac:spMkLst>
        </pc:spChg>
        <pc:spChg chg="add del">
          <ac:chgData name="Cheuk Ying Iu" userId="S::200514612@student.georgianc.on.ca::7b125c5a-ec53-443b-affa-72d18b7e298b" providerId="AD" clId="Web-{44F46825-07E0-4190-9F55-4BCDFCAB7F6A}" dt="2023-03-31T18:53:22.323" v="19"/>
          <ac:spMkLst>
            <pc:docMk/>
            <pc:sldMk cId="86468659" sldId="256"/>
            <ac:spMk id="14" creationId="{00E45B9B-5690-F156-E2ED-D88478B7627A}"/>
          </ac:spMkLst>
        </pc:spChg>
        <pc:spChg chg="add del">
          <ac:chgData name="Cheuk Ying Iu" userId="S::200514612@student.georgianc.on.ca::7b125c5a-ec53-443b-affa-72d18b7e298b" providerId="AD" clId="Web-{44F46825-07E0-4190-9F55-4BCDFCAB7F6A}" dt="2023-03-31T18:53:22.323" v="19"/>
          <ac:spMkLst>
            <pc:docMk/>
            <pc:sldMk cId="86468659" sldId="256"/>
            <ac:spMk id="15" creationId="{97081EE3-B6BE-9584-F5AF-E5F6484DA7A1}"/>
          </ac:spMkLst>
        </pc:spChg>
        <pc:spChg chg="add">
          <ac:chgData name="Cheuk Ying Iu" userId="S::200514612@student.georgianc.on.ca::7b125c5a-ec53-443b-affa-72d18b7e298b" providerId="AD" clId="Web-{44F46825-07E0-4190-9F55-4BCDFCAB7F6A}" dt="2023-03-31T18:53:22.386" v="20"/>
          <ac:spMkLst>
            <pc:docMk/>
            <pc:sldMk cId="86468659" sldId="256"/>
            <ac:spMk id="18" creationId="{B1C3281D-A46F-4842-9340-4CBC29E1B260}"/>
          </ac:spMkLst>
        </pc:spChg>
        <pc:picChg chg="add del">
          <ac:chgData name="Cheuk Ying Iu" userId="S::200514612@student.georgianc.on.ca::7b125c5a-ec53-443b-affa-72d18b7e298b" providerId="AD" clId="Web-{44F46825-07E0-4190-9F55-4BCDFCAB7F6A}" dt="2023-03-31T18:53:15.542" v="15"/>
          <ac:picMkLst>
            <pc:docMk/>
            <pc:sldMk cId="86468659" sldId="256"/>
            <ac:picMk id="4" creationId="{62263A6A-4195-AC1A-7165-BB08B09D600E}"/>
          </ac:picMkLst>
        </pc:picChg>
        <pc:picChg chg="add del">
          <ac:chgData name="Cheuk Ying Iu" userId="S::200514612@student.georgianc.on.ca::7b125c5a-ec53-443b-affa-72d18b7e298b" providerId="AD" clId="Web-{44F46825-07E0-4190-9F55-4BCDFCAB7F6A}" dt="2023-03-31T18:53:22.323" v="19"/>
          <ac:picMkLst>
            <pc:docMk/>
            <pc:sldMk cId="86468659" sldId="256"/>
            <ac:picMk id="16" creationId="{EFD4540E-E764-F64F-E13B-912033599A3F}"/>
          </ac:picMkLst>
        </pc:picChg>
        <pc:picChg chg="add">
          <ac:chgData name="Cheuk Ying Iu" userId="S::200514612@student.georgianc.on.ca::7b125c5a-ec53-443b-affa-72d18b7e298b" providerId="AD" clId="Web-{44F46825-07E0-4190-9F55-4BCDFCAB7F6A}" dt="2023-03-31T18:53:22.386" v="20"/>
          <ac:picMkLst>
            <pc:docMk/>
            <pc:sldMk cId="86468659" sldId="256"/>
            <ac:picMk id="19" creationId="{2FA99FCA-1C42-E90F-2796-60F020CAA7BF}"/>
          </ac:picMkLst>
        </pc:picChg>
        <pc:cxnChg chg="add">
          <ac:chgData name="Cheuk Ying Iu" userId="S::200514612@student.georgianc.on.ca::7b125c5a-ec53-443b-affa-72d18b7e298b" providerId="AD" clId="Web-{44F46825-07E0-4190-9F55-4BCDFCAB7F6A}" dt="2023-03-31T18:53:22.386" v="20"/>
          <ac:cxnSpMkLst>
            <pc:docMk/>
            <pc:sldMk cId="86468659" sldId="256"/>
            <ac:cxnSpMk id="20" creationId="{D4EDB048-C82F-4E9B-BCE9-3D1DBE5D59CE}"/>
          </ac:cxnSpMkLst>
        </pc:cxnChg>
      </pc:sldChg>
      <pc:sldMasterChg chg="del delSldLayout">
        <pc:chgData name="Cheuk Ying Iu" userId="S::200514612@student.georgianc.on.ca::7b125c5a-ec53-443b-affa-72d18b7e298b" providerId="AD" clId="Web-{44F46825-07E0-4190-9F55-4BCDFCAB7F6A}" dt="2023-03-31T18:52:36.417" v="11"/>
        <pc:sldMasterMkLst>
          <pc:docMk/>
          <pc:sldMasterMk cId="3313855189" sldId="2147483648"/>
        </pc:sldMasterMkLst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2733076146" sldId="2147483649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2715539532" sldId="2147483650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4218546768" sldId="2147483651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2847238108" sldId="2147483652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1489741596" sldId="2147483653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1099597069" sldId="2147483654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106506052" sldId="2147483655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2219412092" sldId="2147483656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2594005954" sldId="2147483657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1025717966" sldId="2147483658"/>
          </pc:sldLayoutMkLst>
        </pc:sldLayoutChg>
        <pc:sldLayoutChg chg="del">
          <pc:chgData name="Cheuk Ying Iu" userId="S::200514612@student.georgianc.on.ca::7b125c5a-ec53-443b-affa-72d18b7e298b" providerId="AD" clId="Web-{44F46825-07E0-4190-9F55-4BCDFCAB7F6A}" dt="2023-03-31T18:52:36.417" v="11"/>
          <pc:sldLayoutMkLst>
            <pc:docMk/>
            <pc:sldMasterMk cId="3313855189" sldId="2147483648"/>
            <pc:sldLayoutMk cId="387873331" sldId="2147483659"/>
          </pc:sldLayoutMkLst>
        </pc:sldLayoutChg>
      </pc:sldMasterChg>
      <pc:sldMasterChg chg="add del addSldLayout delSldLayout modSldLayout">
        <pc:chgData name="Cheuk Ying Iu" userId="S::200514612@student.georgianc.on.ca::7b125c5a-ec53-443b-affa-72d18b7e298b" providerId="AD" clId="Web-{44F46825-07E0-4190-9F55-4BCDFCAB7F6A}" dt="2023-03-31T18:53:22.386" v="20"/>
        <pc:sldMasterMkLst>
          <pc:docMk/>
          <pc:sldMasterMk cId="1599419933" sldId="2147483660"/>
        </pc:sldMasterMkLst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3855538899" sldId="2147483661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3024562979" sldId="2147483662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2955818802" sldId="2147483663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545782016" sldId="2147483664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3825989384" sldId="2147483665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2473619270" sldId="2147483666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4030148834" sldId="2147483667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960250022" sldId="2147483668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4193056151" sldId="2147483669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2949734262" sldId="2147483670"/>
          </pc:sldLayoutMkLst>
        </pc:sldLayoutChg>
        <pc:sldLayoutChg chg="add del mod replI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1599419933" sldId="2147483660"/>
            <pc:sldLayoutMk cId="2556395350" sldId="2147483671"/>
          </pc:sldLayoutMkLst>
        </pc:sldLayoutChg>
      </pc:sldMasterChg>
      <pc:sldMasterChg chg="add del addSldLayout delSldLayout">
        <pc:chgData name="Cheuk Ying Iu" userId="S::200514612@student.georgianc.on.ca::7b125c5a-ec53-443b-affa-72d18b7e298b" providerId="AD" clId="Web-{44F46825-07E0-4190-9F55-4BCDFCAB7F6A}" dt="2023-03-31T18:53:15.542" v="15"/>
        <pc:sldMasterMkLst>
          <pc:docMk/>
          <pc:sldMasterMk cId="235077425" sldId="2147483685"/>
        </pc:sldMasterMkLst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2058209844" sldId="2147483674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2457894746" sldId="2147483675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4057525314" sldId="2147483676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4166225997" sldId="2147483677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2644855746" sldId="2147483678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258380018" sldId="2147483679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3358063937" sldId="2147483680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3011538890" sldId="2147483681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547292" sldId="2147483682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1782114654" sldId="2147483683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15.542" v="15"/>
          <pc:sldLayoutMkLst>
            <pc:docMk/>
            <pc:sldMasterMk cId="235077425" sldId="2147483685"/>
            <pc:sldLayoutMk cId="207507063" sldId="2147483684"/>
          </pc:sldLayoutMkLst>
        </pc:sldLayoutChg>
      </pc:sldMasterChg>
      <pc:sldMasterChg chg="add del addSldLayout delSldLayout">
        <pc:chgData name="Cheuk Ying Iu" userId="S::200514612@student.georgianc.on.ca::7b125c5a-ec53-443b-affa-72d18b7e298b" providerId="AD" clId="Web-{44F46825-07E0-4190-9F55-4BCDFCAB7F6A}" dt="2023-03-31T18:53:22.323" v="19"/>
        <pc:sldMasterMkLst>
          <pc:docMk/>
          <pc:sldMasterMk cId="791809170" sldId="2147483698"/>
        </pc:sldMasterMkLst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457583034" sldId="2147483687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336248307" sldId="2147483688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674278087" sldId="2147483689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1080413707" sldId="2147483690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4217700508" sldId="2147483691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625334751" sldId="2147483692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303624850" sldId="2147483693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711796999" sldId="2147483694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424714342" sldId="2147483695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4059235115" sldId="2147483696"/>
          </pc:sldLayoutMkLst>
        </pc:sldLayoutChg>
        <pc:sldLayoutChg chg="add del">
          <pc:chgData name="Cheuk Ying Iu" userId="S::200514612@student.georgianc.on.ca::7b125c5a-ec53-443b-affa-72d18b7e298b" providerId="AD" clId="Web-{44F46825-07E0-4190-9F55-4BCDFCAB7F6A}" dt="2023-03-31T18:53:22.323" v="19"/>
          <pc:sldLayoutMkLst>
            <pc:docMk/>
            <pc:sldMasterMk cId="791809170" sldId="2147483698"/>
            <pc:sldLayoutMk cId="2494672716" sldId="2147483697"/>
          </pc:sldLayoutMkLst>
        </pc:sldLayoutChg>
      </pc:sldMasterChg>
      <pc:sldMasterChg chg="add addSldLayout">
        <pc:chgData name="Cheuk Ying Iu" userId="S::200514612@student.georgianc.on.ca::7b125c5a-ec53-443b-affa-72d18b7e298b" providerId="AD" clId="Web-{44F46825-07E0-4190-9F55-4BCDFCAB7F6A}" dt="2023-03-31T18:53:22.386" v="20"/>
        <pc:sldMasterMkLst>
          <pc:docMk/>
          <pc:sldMasterMk cId="2102035465" sldId="2147483750"/>
        </pc:sldMasterMkLst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2411980020" sldId="2147483739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3978321626" sldId="2147483740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177302814" sldId="2147483741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3255644595" sldId="2147483742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4264028558" sldId="2147483743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1582080342" sldId="2147483744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349425937" sldId="2147483745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1420081666" sldId="2147483746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2534106793" sldId="2147483747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3110719892" sldId="2147483748"/>
          </pc:sldLayoutMkLst>
        </pc:sldLayoutChg>
        <pc:sldLayoutChg chg="add">
          <pc:chgData name="Cheuk Ying Iu" userId="S::200514612@student.georgianc.on.ca::7b125c5a-ec53-443b-affa-72d18b7e298b" providerId="AD" clId="Web-{44F46825-07E0-4190-9F55-4BCDFCAB7F6A}" dt="2023-03-31T18:53:22.386" v="20"/>
          <pc:sldLayoutMkLst>
            <pc:docMk/>
            <pc:sldMasterMk cId="2102035465" sldId="2147483750"/>
            <pc:sldLayoutMk cId="1776694095" sldId="2147483749"/>
          </pc:sldLayoutMkLst>
        </pc:sldLayoutChg>
      </pc:sldMasterChg>
    </pc:docChg>
  </pc:docChgLst>
  <pc:docChgLst>
    <pc:chgData name="Cheuk Ying Iu" userId="S::200514612@student.georgianc.on.ca::7b125c5a-ec53-443b-affa-72d18b7e298b" providerId="AD" clId="Web-{5F484A3F-97C7-45B0-B935-3188B6B94FBE}"/>
    <pc:docChg chg="addSld delSld modSld sldOrd">
      <pc:chgData name="Cheuk Ying Iu" userId="S::200514612@student.georgianc.on.ca::7b125c5a-ec53-443b-affa-72d18b7e298b" providerId="AD" clId="Web-{5F484A3F-97C7-45B0-B935-3188B6B94FBE}" dt="2023-03-31T19:07:07.261" v="114"/>
      <pc:docMkLst>
        <pc:docMk/>
      </pc:docMkLst>
      <pc:sldChg chg="addSp modSp">
        <pc:chgData name="Cheuk Ying Iu" userId="S::200514612@student.georgianc.on.ca::7b125c5a-ec53-443b-affa-72d18b7e298b" providerId="AD" clId="Web-{5F484A3F-97C7-45B0-B935-3188B6B94FBE}" dt="2023-03-31T18:59:17.845" v="41" actId="20577"/>
        <pc:sldMkLst>
          <pc:docMk/>
          <pc:sldMk cId="86468659" sldId="256"/>
        </pc:sldMkLst>
        <pc:spChg chg="mod">
          <ac:chgData name="Cheuk Ying Iu" userId="S::200514612@student.georgianc.on.ca::7b125c5a-ec53-443b-affa-72d18b7e298b" providerId="AD" clId="Web-{5F484A3F-97C7-45B0-B935-3188B6B94FBE}" dt="2023-03-31T18:59:17.845" v="41" actId="20577"/>
          <ac:spMkLst>
            <pc:docMk/>
            <pc:sldMk cId="86468659" sldId="256"/>
            <ac:spMk id="3" creationId="{BA7F3D8B-64A4-FE21-F22B-12CEEFD9CFCD}"/>
          </ac:spMkLst>
        </pc:spChg>
        <pc:spChg chg="add mod">
          <ac:chgData name="Cheuk Ying Iu" userId="S::200514612@student.georgianc.on.ca::7b125c5a-ec53-443b-affa-72d18b7e298b" providerId="AD" clId="Web-{5F484A3F-97C7-45B0-B935-3188B6B94FBE}" dt="2023-03-31T18:58:03.203" v="33" actId="20577"/>
          <ac:spMkLst>
            <pc:docMk/>
            <pc:sldMk cId="86468659" sldId="256"/>
            <ac:spMk id="5" creationId="{258B8123-E9E8-E88C-7BE3-0C53AF9F23C2}"/>
          </ac:spMkLst>
        </pc:spChg>
        <pc:spChg chg="add mod">
          <ac:chgData name="Cheuk Ying Iu" userId="S::200514612@student.georgianc.on.ca::7b125c5a-ec53-443b-affa-72d18b7e298b" providerId="AD" clId="Web-{5F484A3F-97C7-45B0-B935-3188B6B94FBE}" dt="2023-03-31T18:58:25.844" v="36" actId="20577"/>
          <ac:spMkLst>
            <pc:docMk/>
            <pc:sldMk cId="86468659" sldId="256"/>
            <ac:spMk id="6" creationId="{018EE4AD-1728-5F66-4C9C-61BF75E9B582}"/>
          </ac:spMkLst>
        </pc:spChg>
      </pc:sldChg>
      <pc:sldChg chg="addSp delSp modSp new mod setBg modClrScheme chgLayout">
        <pc:chgData name="Cheuk Ying Iu" userId="S::200514612@student.georgianc.on.ca::7b125c5a-ec53-443b-affa-72d18b7e298b" providerId="AD" clId="Web-{5F484A3F-97C7-45B0-B935-3188B6B94FBE}" dt="2023-03-31T19:04:03.304" v="89"/>
        <pc:sldMkLst>
          <pc:docMk/>
          <pc:sldMk cId="12834782" sldId="257"/>
        </pc:sldMkLst>
        <pc:spChg chg="mod ord">
          <ac:chgData name="Cheuk Ying Iu" userId="S::200514612@student.georgianc.on.ca::7b125c5a-ec53-443b-affa-72d18b7e298b" providerId="AD" clId="Web-{5F484A3F-97C7-45B0-B935-3188B6B94FBE}" dt="2023-03-31T19:04:03.304" v="89"/>
          <ac:spMkLst>
            <pc:docMk/>
            <pc:sldMk cId="12834782" sldId="257"/>
            <ac:spMk id="2" creationId="{93466B73-2BAF-B518-0767-A703D875DB38}"/>
          </ac:spMkLst>
        </pc:spChg>
        <pc:spChg chg="add del mod ord">
          <ac:chgData name="Cheuk Ying Iu" userId="S::200514612@student.georgianc.on.ca::7b125c5a-ec53-443b-affa-72d18b7e298b" providerId="AD" clId="Web-{5F484A3F-97C7-45B0-B935-3188B6B94FBE}" dt="2023-03-31T19:03:39.007" v="80"/>
          <ac:spMkLst>
            <pc:docMk/>
            <pc:sldMk cId="12834782" sldId="257"/>
            <ac:spMk id="3" creationId="{7D9C4D44-2034-D3B3-D1E6-A72A5A547D8F}"/>
          </ac:spMkLst>
        </pc:spChg>
        <pc:spChg chg="add del mod">
          <ac:chgData name="Cheuk Ying Iu" userId="S::200514612@student.georgianc.on.ca::7b125c5a-ec53-443b-affa-72d18b7e298b" providerId="AD" clId="Web-{5F484A3F-97C7-45B0-B935-3188B6B94FBE}" dt="2023-03-31T19:00:51.144" v="47"/>
          <ac:spMkLst>
            <pc:docMk/>
            <pc:sldMk cId="12834782" sldId="257"/>
            <ac:spMk id="4" creationId="{AFAB1750-E07F-ED31-D6CC-0052630F823E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4:03.304" v="89"/>
          <ac:spMkLst>
            <pc:docMk/>
            <pc:sldMk cId="12834782" sldId="257"/>
            <ac:spMk id="11" creationId="{0760E4C7-47B8-4356-ABCA-CC9C79E2D2B6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4:03.304" v="89"/>
          <ac:spMkLst>
            <pc:docMk/>
            <pc:sldMk cId="12834782" sldId="257"/>
            <ac:spMk id="13" creationId="{5E46B165-E118-452A-83D6-DE891373E3DD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3:51.913" v="82"/>
          <ac:spMkLst>
            <pc:docMk/>
            <pc:sldMk cId="12834782" sldId="257"/>
            <ac:spMk id="20" creationId="{B1C3281D-A46F-4842-9340-4CBC29E1B260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3:55.132" v="84"/>
          <ac:spMkLst>
            <pc:docMk/>
            <pc:sldMk cId="12834782" sldId="257"/>
            <ac:spMk id="26" creationId="{B1C3281D-A46F-4842-9340-4CBC29E1B260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3:55.132" v="84"/>
          <ac:spMkLst>
            <pc:docMk/>
            <pc:sldMk cId="12834782" sldId="257"/>
            <ac:spMk id="27" creationId="{82D9AADB-3C09-45F7-99F1-39BFA1950F9E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3:58.945" v="86"/>
          <ac:spMkLst>
            <pc:docMk/>
            <pc:sldMk cId="12834782" sldId="257"/>
            <ac:spMk id="30" creationId="{B1C3281D-A46F-4842-9340-4CBC29E1B260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4:03.304" v="88"/>
          <ac:spMkLst>
            <pc:docMk/>
            <pc:sldMk cId="12834782" sldId="257"/>
            <ac:spMk id="34" creationId="{B1C3281D-A46F-4842-9340-4CBC29E1B260}"/>
          </ac:spMkLst>
        </pc:spChg>
        <pc:spChg chg="add">
          <ac:chgData name="Cheuk Ying Iu" userId="S::200514612@student.georgianc.on.ca::7b125c5a-ec53-443b-affa-72d18b7e298b" providerId="AD" clId="Web-{5F484A3F-97C7-45B0-B935-3188B6B94FBE}" dt="2023-03-31T19:04:03.304" v="89"/>
          <ac:spMkLst>
            <pc:docMk/>
            <pc:sldMk cId="12834782" sldId="257"/>
            <ac:spMk id="38" creationId="{B1C3281D-A46F-4842-9340-4CBC29E1B260}"/>
          </ac:spMkLst>
        </pc:spChg>
        <pc:spChg chg="add">
          <ac:chgData name="Cheuk Ying Iu" userId="S::200514612@student.georgianc.on.ca::7b125c5a-ec53-443b-affa-72d18b7e298b" providerId="AD" clId="Web-{5F484A3F-97C7-45B0-B935-3188B6B94FBE}" dt="2023-03-31T19:04:03.304" v="89"/>
          <ac:spMkLst>
            <pc:docMk/>
            <pc:sldMk cId="12834782" sldId="257"/>
            <ac:spMk id="39" creationId="{82D9AADB-3C09-45F7-99F1-39BFA1950F9E}"/>
          </ac:spMkLst>
        </pc:spChg>
        <pc:picChg chg="add mod">
          <ac:chgData name="Cheuk Ying Iu" userId="S::200514612@student.georgianc.on.ca::7b125c5a-ec53-443b-affa-72d18b7e298b" providerId="AD" clId="Web-{5F484A3F-97C7-45B0-B935-3188B6B94FBE}" dt="2023-03-31T19:04:03.304" v="89"/>
          <ac:picMkLst>
            <pc:docMk/>
            <pc:sldMk cId="12834782" sldId="257"/>
            <ac:picMk id="5" creationId="{5F48BDEF-450B-1ED9-9E7F-9C04FC0D7400}"/>
          </ac:picMkLst>
        </pc:picChg>
        <pc:cxnChg chg="add del">
          <ac:chgData name="Cheuk Ying Iu" userId="S::200514612@student.georgianc.on.ca::7b125c5a-ec53-443b-affa-72d18b7e298b" providerId="AD" clId="Web-{5F484A3F-97C7-45B0-B935-3188B6B94FBE}" dt="2023-03-31T19:04:03.304" v="89"/>
          <ac:cxnSpMkLst>
            <pc:docMk/>
            <pc:sldMk cId="12834782" sldId="257"/>
            <ac:cxnSpMk id="9" creationId="{AEED5540-64E5-4258-ABA4-753F07B71B3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3:51.913" v="82"/>
          <ac:cxnSpMkLst>
            <pc:docMk/>
            <pc:sldMk cId="12834782" sldId="257"/>
            <ac:cxnSpMk id="18" creationId="{AEED5540-64E5-4258-ABA4-753F07B71B3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3:51.913" v="82"/>
          <ac:cxnSpMkLst>
            <pc:docMk/>
            <pc:sldMk cId="12834782" sldId="257"/>
            <ac:cxnSpMk id="22" creationId="{313FECB8-44EE-4A45-9F7B-66ECF1C3C88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3:55.132" v="84"/>
          <ac:cxnSpMkLst>
            <pc:docMk/>
            <pc:sldMk cId="12834782" sldId="257"/>
            <ac:cxnSpMk id="24" creationId="{313FECB8-44EE-4A45-9F7B-66ECF1C3C88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3:55.132" v="84"/>
          <ac:cxnSpMkLst>
            <pc:docMk/>
            <pc:sldMk cId="12834782" sldId="257"/>
            <ac:cxnSpMk id="25" creationId="{AEED5540-64E5-4258-ABA4-753F07B71B3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3:58.945" v="86"/>
          <ac:cxnSpMkLst>
            <pc:docMk/>
            <pc:sldMk cId="12834782" sldId="257"/>
            <ac:cxnSpMk id="29" creationId="{AEED5540-64E5-4258-ABA4-753F07B71B3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3:58.945" v="86"/>
          <ac:cxnSpMkLst>
            <pc:docMk/>
            <pc:sldMk cId="12834782" sldId="257"/>
            <ac:cxnSpMk id="31" creationId="{D4EDB048-C82F-4E9B-BCE9-3D1DBE5D59CE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4:03.304" v="88"/>
          <ac:cxnSpMkLst>
            <pc:docMk/>
            <pc:sldMk cId="12834782" sldId="257"/>
            <ac:cxnSpMk id="33" creationId="{AEED5540-64E5-4258-ABA4-753F07B71B3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4:03.304" v="88"/>
          <ac:cxnSpMkLst>
            <pc:docMk/>
            <pc:sldMk cId="12834782" sldId="257"/>
            <ac:cxnSpMk id="35" creationId="{313FECB8-44EE-4A45-9F7B-66ECF1C3C888}"/>
          </ac:cxnSpMkLst>
        </pc:cxnChg>
        <pc:cxnChg chg="add">
          <ac:chgData name="Cheuk Ying Iu" userId="S::200514612@student.georgianc.on.ca::7b125c5a-ec53-443b-affa-72d18b7e298b" providerId="AD" clId="Web-{5F484A3F-97C7-45B0-B935-3188B6B94FBE}" dt="2023-03-31T19:04:03.304" v="89"/>
          <ac:cxnSpMkLst>
            <pc:docMk/>
            <pc:sldMk cId="12834782" sldId="257"/>
            <ac:cxnSpMk id="37" creationId="{AEED5540-64E5-4258-ABA4-753F07B71B38}"/>
          </ac:cxnSpMkLst>
        </pc:cxnChg>
        <pc:cxnChg chg="add">
          <ac:chgData name="Cheuk Ying Iu" userId="S::200514612@student.georgianc.on.ca::7b125c5a-ec53-443b-affa-72d18b7e298b" providerId="AD" clId="Web-{5F484A3F-97C7-45B0-B935-3188B6B94FBE}" dt="2023-03-31T19:04:03.304" v="89"/>
          <ac:cxnSpMkLst>
            <pc:docMk/>
            <pc:sldMk cId="12834782" sldId="257"/>
            <ac:cxnSpMk id="40" creationId="{313FECB8-44EE-4A45-9F7B-66ECF1C3C888}"/>
          </ac:cxnSpMkLst>
        </pc:cxnChg>
      </pc:sldChg>
      <pc:sldChg chg="add del replId">
        <pc:chgData name="Cheuk Ying Iu" userId="S::200514612@student.georgianc.on.ca::7b125c5a-ec53-443b-affa-72d18b7e298b" providerId="AD" clId="Web-{5F484A3F-97C7-45B0-B935-3188B6B94FBE}" dt="2023-03-31T18:55:54.028" v="10"/>
        <pc:sldMkLst>
          <pc:docMk/>
          <pc:sldMk cId="1107664737" sldId="257"/>
        </pc:sldMkLst>
      </pc:sldChg>
      <pc:sldChg chg="modSp new del mod modClrScheme chgLayout">
        <pc:chgData name="Cheuk Ying Iu" userId="S::200514612@student.georgianc.on.ca::7b125c5a-ec53-443b-affa-72d18b7e298b" providerId="AD" clId="Web-{5F484A3F-97C7-45B0-B935-3188B6B94FBE}" dt="2023-03-31T19:02:33.037" v="61"/>
        <pc:sldMkLst>
          <pc:docMk/>
          <pc:sldMk cId="1050270376" sldId="258"/>
        </pc:sldMkLst>
        <pc:spChg chg="mod ord">
          <ac:chgData name="Cheuk Ying Iu" userId="S::200514612@student.georgianc.on.ca::7b125c5a-ec53-443b-affa-72d18b7e298b" providerId="AD" clId="Web-{5F484A3F-97C7-45B0-B935-3188B6B94FBE}" dt="2023-03-31T19:02:28.443" v="59"/>
          <ac:spMkLst>
            <pc:docMk/>
            <pc:sldMk cId="1050270376" sldId="258"/>
            <ac:spMk id="2" creationId="{ADAFD53F-0775-329F-DDC0-7A0B5A5F6075}"/>
          </ac:spMkLst>
        </pc:spChg>
        <pc:spChg chg="mod ord">
          <ac:chgData name="Cheuk Ying Iu" userId="S::200514612@student.georgianc.on.ca::7b125c5a-ec53-443b-affa-72d18b7e298b" providerId="AD" clId="Web-{5F484A3F-97C7-45B0-B935-3188B6B94FBE}" dt="2023-03-31T19:02:28.443" v="59"/>
          <ac:spMkLst>
            <pc:docMk/>
            <pc:sldMk cId="1050270376" sldId="258"/>
            <ac:spMk id="3" creationId="{DD73CAED-4257-379D-BE0A-11886E713FF8}"/>
          </ac:spMkLst>
        </pc:spChg>
      </pc:sldChg>
      <pc:sldChg chg="addSp delSp modSp new mod modClrScheme chgLayout">
        <pc:chgData name="Cheuk Ying Iu" userId="S::200514612@student.georgianc.on.ca::7b125c5a-ec53-443b-affa-72d18b7e298b" providerId="AD" clId="Web-{5F484A3F-97C7-45B0-B935-3188B6B94FBE}" dt="2023-03-31T19:06:46.261" v="106"/>
        <pc:sldMkLst>
          <pc:docMk/>
          <pc:sldMk cId="1143381838" sldId="258"/>
        </pc:sldMkLst>
        <pc:spChg chg="mod ord">
          <ac:chgData name="Cheuk Ying Iu" userId="S::200514612@student.georgianc.on.ca::7b125c5a-ec53-443b-affa-72d18b7e298b" providerId="AD" clId="Web-{5F484A3F-97C7-45B0-B935-3188B6B94FBE}" dt="2023-03-31T19:04:16.789" v="91"/>
          <ac:spMkLst>
            <pc:docMk/>
            <pc:sldMk cId="1143381838" sldId="258"/>
            <ac:spMk id="2" creationId="{BBEC7855-F9FA-F03F-2E06-5084EE1AF6CF}"/>
          </ac:spMkLst>
        </pc:spChg>
        <pc:spChg chg="mod ord">
          <ac:chgData name="Cheuk Ying Iu" userId="S::200514612@student.georgianc.on.ca::7b125c5a-ec53-443b-affa-72d18b7e298b" providerId="AD" clId="Web-{5F484A3F-97C7-45B0-B935-3188B6B94FBE}" dt="2023-03-31T19:04:16.789" v="91"/>
          <ac:spMkLst>
            <pc:docMk/>
            <pc:sldMk cId="1143381838" sldId="258"/>
            <ac:spMk id="3" creationId="{3ADCE05A-5AAA-4033-DF09-6303A86D0E5A}"/>
          </ac:spMkLst>
        </pc:spChg>
        <pc:spChg chg="add del mod">
          <ac:chgData name="Cheuk Ying Iu" userId="S::200514612@student.georgianc.on.ca::7b125c5a-ec53-443b-affa-72d18b7e298b" providerId="AD" clId="Web-{5F484A3F-97C7-45B0-B935-3188B6B94FBE}" dt="2023-03-31T19:06:46.261" v="106"/>
          <ac:spMkLst>
            <pc:docMk/>
            <pc:sldMk cId="1143381838" sldId="258"/>
            <ac:spMk id="4" creationId="{80BC4D8A-B54F-F667-DD9F-00774CCE06AC}"/>
          </ac:spMkLst>
        </pc:spChg>
      </pc:sldChg>
      <pc:sldChg chg="addSp delSp modSp add ord replId">
        <pc:chgData name="Cheuk Ying Iu" userId="S::200514612@student.georgianc.on.ca::7b125c5a-ec53-443b-affa-72d18b7e298b" providerId="AD" clId="Web-{5F484A3F-97C7-45B0-B935-3188B6B94FBE}" dt="2023-03-31T19:04:44.727" v="99"/>
        <pc:sldMkLst>
          <pc:docMk/>
          <pc:sldMk cId="1688053200" sldId="259"/>
        </pc:sldMkLst>
        <pc:spChg chg="mod">
          <ac:chgData name="Cheuk Ying Iu" userId="S::200514612@student.georgianc.on.ca::7b125c5a-ec53-443b-affa-72d18b7e298b" providerId="AD" clId="Web-{5F484A3F-97C7-45B0-B935-3188B6B94FBE}" dt="2023-03-31T19:04:44.727" v="99"/>
          <ac:spMkLst>
            <pc:docMk/>
            <pc:sldMk cId="1688053200" sldId="259"/>
            <ac:spMk id="2" creationId="{93466B73-2BAF-B518-0767-A703D875DB38}"/>
          </ac:spMkLst>
        </pc:spChg>
        <pc:spChg chg="del">
          <ac:chgData name="Cheuk Ying Iu" userId="S::200514612@student.georgianc.on.ca::7b125c5a-ec53-443b-affa-72d18b7e298b" providerId="AD" clId="Web-{5F484A3F-97C7-45B0-B935-3188B6B94FBE}" dt="2023-03-31T19:04:44.727" v="99"/>
          <ac:spMkLst>
            <pc:docMk/>
            <pc:sldMk cId="1688053200" sldId="259"/>
            <ac:spMk id="38" creationId="{B1C3281D-A46F-4842-9340-4CBC29E1B260}"/>
          </ac:spMkLst>
        </pc:spChg>
        <pc:spChg chg="del">
          <ac:chgData name="Cheuk Ying Iu" userId="S::200514612@student.georgianc.on.ca::7b125c5a-ec53-443b-affa-72d18b7e298b" providerId="AD" clId="Web-{5F484A3F-97C7-45B0-B935-3188B6B94FBE}" dt="2023-03-31T19:04:44.727" v="99"/>
          <ac:spMkLst>
            <pc:docMk/>
            <pc:sldMk cId="1688053200" sldId="259"/>
            <ac:spMk id="39" creationId="{82D9AADB-3C09-45F7-99F1-39BFA1950F9E}"/>
          </ac:spMkLst>
        </pc:spChg>
        <pc:spChg chg="add">
          <ac:chgData name="Cheuk Ying Iu" userId="S::200514612@student.georgianc.on.ca::7b125c5a-ec53-443b-affa-72d18b7e298b" providerId="AD" clId="Web-{5F484A3F-97C7-45B0-B935-3188B6B94FBE}" dt="2023-03-31T19:04:44.727" v="99"/>
          <ac:spMkLst>
            <pc:docMk/>
            <pc:sldMk cId="1688053200" sldId="259"/>
            <ac:spMk id="47" creationId="{B1C3281D-A46F-4842-9340-4CBC29E1B260}"/>
          </ac:spMkLst>
        </pc:spChg>
        <pc:spChg chg="add">
          <ac:chgData name="Cheuk Ying Iu" userId="S::200514612@student.georgianc.on.ca::7b125c5a-ec53-443b-affa-72d18b7e298b" providerId="AD" clId="Web-{5F484A3F-97C7-45B0-B935-3188B6B94FBE}" dt="2023-03-31T19:04:44.727" v="99"/>
          <ac:spMkLst>
            <pc:docMk/>
            <pc:sldMk cId="1688053200" sldId="259"/>
            <ac:spMk id="49" creationId="{82D9AADB-3C09-45F7-99F1-39BFA1950F9E}"/>
          </ac:spMkLst>
        </pc:spChg>
        <pc:cxnChg chg="del">
          <ac:chgData name="Cheuk Ying Iu" userId="S::200514612@student.georgianc.on.ca::7b125c5a-ec53-443b-affa-72d18b7e298b" providerId="AD" clId="Web-{5F484A3F-97C7-45B0-B935-3188B6B94FBE}" dt="2023-03-31T19:04:44.727" v="99"/>
          <ac:cxnSpMkLst>
            <pc:docMk/>
            <pc:sldMk cId="1688053200" sldId="259"/>
            <ac:cxnSpMk id="37" creationId="{AEED5540-64E5-4258-ABA4-753F07B71B38}"/>
          </ac:cxnSpMkLst>
        </pc:cxnChg>
        <pc:cxnChg chg="del">
          <ac:chgData name="Cheuk Ying Iu" userId="S::200514612@student.georgianc.on.ca::7b125c5a-ec53-443b-affa-72d18b7e298b" providerId="AD" clId="Web-{5F484A3F-97C7-45B0-B935-3188B6B94FBE}" dt="2023-03-31T19:04:44.727" v="99"/>
          <ac:cxnSpMkLst>
            <pc:docMk/>
            <pc:sldMk cId="1688053200" sldId="259"/>
            <ac:cxnSpMk id="40" creationId="{313FECB8-44EE-4A45-9F7B-66ECF1C3C888}"/>
          </ac:cxnSpMkLst>
        </pc:cxnChg>
        <pc:cxnChg chg="add">
          <ac:chgData name="Cheuk Ying Iu" userId="S::200514612@student.georgianc.on.ca::7b125c5a-ec53-443b-affa-72d18b7e298b" providerId="AD" clId="Web-{5F484A3F-97C7-45B0-B935-3188B6B94FBE}" dt="2023-03-31T19:04:44.727" v="99"/>
          <ac:cxnSpMkLst>
            <pc:docMk/>
            <pc:sldMk cId="1688053200" sldId="259"/>
            <ac:cxnSpMk id="45" creationId="{AEED5540-64E5-4258-ABA4-753F07B71B38}"/>
          </ac:cxnSpMkLst>
        </pc:cxnChg>
        <pc:cxnChg chg="add">
          <ac:chgData name="Cheuk Ying Iu" userId="S::200514612@student.georgianc.on.ca::7b125c5a-ec53-443b-affa-72d18b7e298b" providerId="AD" clId="Web-{5F484A3F-97C7-45B0-B935-3188B6B94FBE}" dt="2023-03-31T19:04:44.727" v="99"/>
          <ac:cxnSpMkLst>
            <pc:docMk/>
            <pc:sldMk cId="1688053200" sldId="259"/>
            <ac:cxnSpMk id="51" creationId="{313FECB8-44EE-4A45-9F7B-66ECF1C3C888}"/>
          </ac:cxnSpMkLst>
        </pc:cxnChg>
      </pc:sldChg>
      <pc:sldChg chg="addSp delSp modSp new del mod setBg">
        <pc:chgData name="Cheuk Ying Iu" userId="S::200514612@student.georgianc.on.ca::7b125c5a-ec53-443b-affa-72d18b7e298b" providerId="AD" clId="Web-{5F484A3F-97C7-45B0-B935-3188B6B94FBE}" dt="2023-03-31T19:02:30.896" v="60"/>
        <pc:sldMkLst>
          <pc:docMk/>
          <pc:sldMk cId="2132410726" sldId="259"/>
        </pc:sldMkLst>
        <pc:spChg chg="mod ord">
          <ac:chgData name="Cheuk Ying Iu" userId="S::200514612@student.georgianc.on.ca::7b125c5a-ec53-443b-affa-72d18b7e298b" providerId="AD" clId="Web-{5F484A3F-97C7-45B0-B935-3188B6B94FBE}" dt="2023-03-31T19:02:22.083" v="56"/>
          <ac:spMkLst>
            <pc:docMk/>
            <pc:sldMk cId="2132410726" sldId="259"/>
            <ac:spMk id="2" creationId="{3FF63784-3B98-2E32-4AB4-F6F0B0F9B0D1}"/>
          </ac:spMkLst>
        </pc:spChg>
        <pc:spChg chg="mod">
          <ac:chgData name="Cheuk Ying Iu" userId="S::200514612@student.georgianc.on.ca::7b125c5a-ec53-443b-affa-72d18b7e298b" providerId="AD" clId="Web-{5F484A3F-97C7-45B0-B935-3188B6B94FBE}" dt="2023-03-31T19:02:22.083" v="56"/>
          <ac:spMkLst>
            <pc:docMk/>
            <pc:sldMk cId="2132410726" sldId="259"/>
            <ac:spMk id="3" creationId="{C3FF4A52-2BB7-938A-7458-C13BD5062789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2:22.083" v="56"/>
          <ac:spMkLst>
            <pc:docMk/>
            <pc:sldMk cId="2132410726" sldId="259"/>
            <ac:spMk id="11" creationId="{71B088FF-3FBC-4E49-9F96-ACC586DBFBD5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2:22.083" v="56"/>
          <ac:spMkLst>
            <pc:docMk/>
            <pc:sldMk cId="2132410726" sldId="259"/>
            <ac:spMk id="13" creationId="{264DCA07-5992-4B87-B944-642B4A38FB1A}"/>
          </ac:spMkLst>
        </pc:spChg>
        <pc:spChg chg="add del">
          <ac:chgData name="Cheuk Ying Iu" userId="S::200514612@student.georgianc.on.ca::7b125c5a-ec53-443b-affa-72d18b7e298b" providerId="AD" clId="Web-{5F484A3F-97C7-45B0-B935-3188B6B94FBE}" dt="2023-03-31T19:02:22.083" v="56"/>
          <ac:spMkLst>
            <pc:docMk/>
            <pc:sldMk cId="2132410726" sldId="259"/>
            <ac:spMk id="17" creationId="{7B11767C-FA34-4498-BB14-050A036FCCDA}"/>
          </ac:spMkLst>
        </pc:spChg>
        <pc:picChg chg="add del">
          <ac:chgData name="Cheuk Ying Iu" userId="S::200514612@student.georgianc.on.ca::7b125c5a-ec53-443b-affa-72d18b7e298b" providerId="AD" clId="Web-{5F484A3F-97C7-45B0-B935-3188B6B94FBE}" dt="2023-03-31T19:02:22.083" v="56"/>
          <ac:picMkLst>
            <pc:docMk/>
            <pc:sldMk cId="2132410726" sldId="259"/>
            <ac:picMk id="5" creationId="{BCCA0D78-8013-B2A4-87F6-F879BA2DD960}"/>
          </ac:picMkLst>
        </pc:picChg>
        <pc:cxnChg chg="add del">
          <ac:chgData name="Cheuk Ying Iu" userId="S::200514612@student.georgianc.on.ca::7b125c5a-ec53-443b-affa-72d18b7e298b" providerId="AD" clId="Web-{5F484A3F-97C7-45B0-B935-3188B6B94FBE}" dt="2023-03-31T19:02:22.083" v="56"/>
          <ac:cxnSpMkLst>
            <pc:docMk/>
            <pc:sldMk cId="2132410726" sldId="259"/>
            <ac:cxnSpMk id="9" creationId="{AEED5540-64E5-4258-ABA4-753F07B71B38}"/>
          </ac:cxnSpMkLst>
        </pc:cxnChg>
        <pc:cxnChg chg="add del">
          <ac:chgData name="Cheuk Ying Iu" userId="S::200514612@student.georgianc.on.ca::7b125c5a-ec53-443b-affa-72d18b7e298b" providerId="AD" clId="Web-{5F484A3F-97C7-45B0-B935-3188B6B94FBE}" dt="2023-03-31T19:02:22.083" v="56"/>
          <ac:cxnSpMkLst>
            <pc:docMk/>
            <pc:sldMk cId="2132410726" sldId="259"/>
            <ac:cxnSpMk id="15" creationId="{313FECB8-44EE-4A45-9F7B-66ECF1C3C888}"/>
          </ac:cxnSpMkLst>
        </pc:cxnChg>
      </pc:sldChg>
      <pc:sldChg chg="modSp add replId">
        <pc:chgData name="Cheuk Ying Iu" userId="S::200514612@student.georgianc.on.ca::7b125c5a-ec53-443b-affa-72d18b7e298b" providerId="AD" clId="Web-{5F484A3F-97C7-45B0-B935-3188B6B94FBE}" dt="2023-03-31T19:05:27.696" v="102" actId="20577"/>
        <pc:sldMkLst>
          <pc:docMk/>
          <pc:sldMk cId="2880515771" sldId="260"/>
        </pc:sldMkLst>
        <pc:spChg chg="mod">
          <ac:chgData name="Cheuk Ying Iu" userId="S::200514612@student.georgianc.on.ca::7b125c5a-ec53-443b-affa-72d18b7e298b" providerId="AD" clId="Web-{5F484A3F-97C7-45B0-B935-3188B6B94FBE}" dt="2023-03-31T19:05:27.696" v="102" actId="20577"/>
          <ac:spMkLst>
            <pc:docMk/>
            <pc:sldMk cId="2880515771" sldId="260"/>
            <ac:spMk id="2" creationId="{93466B73-2BAF-B518-0767-A703D875DB38}"/>
          </ac:spMkLst>
        </pc:spChg>
      </pc:sldChg>
      <pc:sldChg chg="add ord replId">
        <pc:chgData name="Cheuk Ying Iu" userId="S::200514612@student.georgianc.on.ca::7b125c5a-ec53-443b-affa-72d18b7e298b" providerId="AD" clId="Web-{5F484A3F-97C7-45B0-B935-3188B6B94FBE}" dt="2023-03-31T19:06:50.573" v="108"/>
        <pc:sldMkLst>
          <pc:docMk/>
          <pc:sldMk cId="564177476" sldId="261"/>
        </pc:sldMkLst>
      </pc:sldChg>
      <pc:sldChg chg="add ord replId">
        <pc:chgData name="Cheuk Ying Iu" userId="S::200514612@student.georgianc.on.ca::7b125c5a-ec53-443b-affa-72d18b7e298b" providerId="AD" clId="Web-{5F484A3F-97C7-45B0-B935-3188B6B94FBE}" dt="2023-03-31T19:07:07.261" v="114"/>
        <pc:sldMkLst>
          <pc:docMk/>
          <pc:sldMk cId="3708253714" sldId="262"/>
        </pc:sldMkLst>
      </pc:sldChg>
      <pc:sldChg chg="add del replId">
        <pc:chgData name="Cheuk Ying Iu" userId="S::200514612@student.georgianc.on.ca::7b125c5a-ec53-443b-affa-72d18b7e298b" providerId="AD" clId="Web-{5F484A3F-97C7-45B0-B935-3188B6B94FBE}" dt="2023-03-31T19:07:01.261" v="112"/>
        <pc:sldMkLst>
          <pc:docMk/>
          <pc:sldMk cId="4266561883" sldId="262"/>
        </pc:sldMkLst>
      </pc:sldChg>
      <pc:sldChg chg="add del replId">
        <pc:chgData name="Cheuk Ying Iu" userId="S::200514612@student.georgianc.on.ca::7b125c5a-ec53-443b-affa-72d18b7e298b" providerId="AD" clId="Web-{5F484A3F-97C7-45B0-B935-3188B6B94FBE}" dt="2023-03-31T19:07:01.245" v="111"/>
        <pc:sldMkLst>
          <pc:docMk/>
          <pc:sldMk cId="851527386" sldId="263"/>
        </pc:sldMkLst>
      </pc:sldChg>
    </pc:docChg>
  </pc:docChgLst>
  <pc:docChgLst>
    <pc:chgData name="Fangji Chen" userId="S::200520598@student.georgianc.on.ca::565f252d-3435-42e7-ac6a-9e0593d01f47" providerId="AD" clId="Web-{E5C8F794-2A03-4FD3-BD99-2C68EAEF3DFD}"/>
    <pc:docChg chg="modSld">
      <pc:chgData name="Fangji Chen" userId="S::200520598@student.georgianc.on.ca::565f252d-3435-42e7-ac6a-9e0593d01f47" providerId="AD" clId="Web-{E5C8F794-2A03-4FD3-BD99-2C68EAEF3DFD}" dt="2023-04-08T23:24:00.338" v="4" actId="20577"/>
      <pc:docMkLst>
        <pc:docMk/>
      </pc:docMkLst>
      <pc:sldChg chg="modSp">
        <pc:chgData name="Fangji Chen" userId="S::200520598@student.georgianc.on.ca::565f252d-3435-42e7-ac6a-9e0593d01f47" providerId="AD" clId="Web-{E5C8F794-2A03-4FD3-BD99-2C68EAEF3DFD}" dt="2023-04-08T23:24:00.338" v="4" actId="20577"/>
        <pc:sldMkLst>
          <pc:docMk/>
          <pc:sldMk cId="1143381838" sldId="258"/>
        </pc:sldMkLst>
        <pc:spChg chg="mod">
          <ac:chgData name="Fangji Chen" userId="S::200520598@student.georgianc.on.ca::565f252d-3435-42e7-ac6a-9e0593d01f47" providerId="AD" clId="Web-{E5C8F794-2A03-4FD3-BD99-2C68EAEF3DFD}" dt="2023-04-08T23:24:00.338" v="4" actId="20577"/>
          <ac:spMkLst>
            <pc:docMk/>
            <pc:sldMk cId="1143381838" sldId="258"/>
            <ac:spMk id="3" creationId="{3ADCE05A-5AAA-4033-DF09-6303A86D0E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4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8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8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69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8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5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2FA99FCA-1C42-E90F-2796-60F020CAA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678" r="-2" b="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5A450-F7B7-0C13-FB47-25B788C6F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zh-HK">
                <a:ea typeface="+mj-lt"/>
                <a:cs typeface="+mj-lt"/>
              </a:rPr>
              <a:t>AIDI1012 - 23W AI ROBOTICS AND AUTOMATION </a:t>
            </a:r>
            <a:endParaRPr lang="en-US" altLang="zh-HK"/>
          </a:p>
          <a:p>
            <a:pPr algn="ctr"/>
            <a:r>
              <a:rPr lang="zh-HK" sz="5400">
                <a:ea typeface="+mj-lt"/>
                <a:cs typeface="+mj-lt"/>
              </a:rPr>
              <a:t>ASSIGNMENT </a:t>
            </a:r>
            <a:r>
              <a:rPr lang="en-US" altLang="zh-HK" sz="5400">
                <a:ea typeface="+mj-lt"/>
                <a:cs typeface="+mj-lt"/>
              </a:rPr>
              <a:t>4</a:t>
            </a:r>
            <a:endParaRPr lang="zh-HK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F3D8B-64A4-FE21-F22B-12CEEFD9C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537225"/>
            <a:ext cx="7714388" cy="468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zh-HK">
                <a:ea typeface="+mn-lt"/>
                <a:cs typeface="+mn-lt"/>
              </a:rPr>
              <a:t>A2 GROUP MEMBERS</a:t>
            </a:r>
            <a:endParaRPr lang="en-US" altLang="zh-HK">
              <a:ea typeface="+mn-lt"/>
              <a:cs typeface="+mn-lt"/>
            </a:endParaRP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258B8123-E9E8-E88C-7BE3-0C53AF9F23C2}"/>
              </a:ext>
            </a:extLst>
          </p:cNvPr>
          <p:cNvSpPr txBox="1">
            <a:spLocks/>
          </p:cNvSpPr>
          <p:nvPr/>
        </p:nvSpPr>
        <p:spPr>
          <a:xfrm>
            <a:off x="2240404" y="4979399"/>
            <a:ext cx="3861459" cy="1799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Shivani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Bajaj(200527764)</a:t>
            </a:r>
            <a:endParaRPr lang="en-US" altLang="zh-HK" sz="1400"/>
          </a:p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Cheuk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Ying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Iu(200514612)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zh-HK" altLang="en-US" sz="1400"/>
          </a:p>
          <a:p>
            <a:pPr algn="ctr">
              <a:lnSpc>
                <a:spcPct val="100000"/>
              </a:lnSpc>
            </a:pPr>
            <a:r>
              <a:rPr lang="en-US" altLang="zh-HK" sz="1400" err="1">
                <a:ea typeface="+mn-lt"/>
                <a:cs typeface="+mn-lt"/>
              </a:rPr>
              <a:t>Fangji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Chen(200520598)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zh-HK" altLang="en-US" sz="1400"/>
          </a:p>
          <a:p>
            <a:pPr algn="ctr">
              <a:lnSpc>
                <a:spcPct val="100000"/>
              </a:lnSpc>
            </a:pPr>
            <a:r>
              <a:rPr lang="zh-HK" sz="1400">
                <a:ea typeface="+mn-lt"/>
                <a:cs typeface="+mn-lt"/>
              </a:rPr>
              <a:t>A</a:t>
            </a:r>
            <a:r>
              <a:rPr lang="en-US" altLang="zh-HK" sz="1400" err="1">
                <a:ea typeface="+mn-lt"/>
                <a:cs typeface="+mn-lt"/>
              </a:rPr>
              <a:t>yesha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Siddiqa(200502171)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zh-HK" altLang="en-US" sz="1400"/>
          </a:p>
          <a:p>
            <a:pPr algn="ctr">
              <a:lnSpc>
                <a:spcPct val="100000"/>
              </a:lnSpc>
            </a:pPr>
            <a:r>
              <a:rPr lang="en-US" altLang="zh-HK" sz="1400" err="1">
                <a:ea typeface="+mn-lt"/>
                <a:cs typeface="+mn-lt"/>
              </a:rPr>
              <a:t>Taekeon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Kim(20045</a:t>
            </a:r>
            <a:r>
              <a:rPr lang="zh-HK" sz="1400">
                <a:ea typeface="+mn-lt"/>
                <a:cs typeface="+mn-lt"/>
              </a:rPr>
              <a:t>2</a:t>
            </a:r>
            <a:r>
              <a:rPr lang="en-US" altLang="zh-HK" sz="1400">
                <a:ea typeface="+mn-lt"/>
                <a:cs typeface="+mn-lt"/>
              </a:rPr>
              <a:t>564)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en-US" sz="14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8EE4AD-1728-5F66-4C9C-61BF75E9B582}"/>
              </a:ext>
            </a:extLst>
          </p:cNvPr>
          <p:cNvSpPr txBox="1">
            <a:spLocks/>
          </p:cNvSpPr>
          <p:nvPr/>
        </p:nvSpPr>
        <p:spPr>
          <a:xfrm>
            <a:off x="6098699" y="4984765"/>
            <a:ext cx="3861459" cy="177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Shivansh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Setia(20051152</a:t>
            </a:r>
            <a:r>
              <a:rPr lang="zh-HK" sz="1400">
                <a:ea typeface="+mn-lt"/>
                <a:cs typeface="+mn-lt"/>
              </a:rPr>
              <a:t>2</a:t>
            </a:r>
            <a:r>
              <a:rPr lang="en-US" altLang="zh-HK" sz="1400">
                <a:ea typeface="+mn-lt"/>
                <a:cs typeface="+mn-lt"/>
              </a:rPr>
              <a:t>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en-US" altLang="zh-HK" sz="1400"/>
          </a:p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Harshal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Shashikant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zh-HK" sz="1400">
                <a:ea typeface="+mn-lt"/>
                <a:cs typeface="+mn-lt"/>
              </a:rPr>
              <a:t>B</a:t>
            </a:r>
            <a:r>
              <a:rPr lang="en-US" altLang="zh-HK" sz="1400" err="1">
                <a:ea typeface="+mn-lt"/>
                <a:cs typeface="+mn-lt"/>
              </a:rPr>
              <a:t>hasgauri</a:t>
            </a:r>
            <a:r>
              <a:rPr lang="en-US" altLang="zh-HK" sz="1400">
                <a:ea typeface="+mn-lt"/>
                <a:cs typeface="+mn-lt"/>
              </a:rPr>
              <a:t>(200499159)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zh-HK" altLang="en-US" sz="1400"/>
          </a:p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Hamza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 err="1">
                <a:ea typeface="+mn-lt"/>
                <a:cs typeface="+mn-lt"/>
              </a:rPr>
              <a:t>Kadodia</a:t>
            </a:r>
            <a:r>
              <a:rPr lang="en-US" altLang="zh-HK" sz="1400">
                <a:ea typeface="+mn-lt"/>
                <a:cs typeface="+mn-lt"/>
              </a:rPr>
              <a:t>(200535827)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zh-HK" altLang="en-US" sz="1400"/>
          </a:p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Sahil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zh-HK" sz="1400">
                <a:ea typeface="+mn-lt"/>
                <a:cs typeface="+mn-lt"/>
              </a:rPr>
              <a:t>S</a:t>
            </a:r>
            <a:r>
              <a:rPr lang="en-US" altLang="zh-HK" sz="1400" err="1">
                <a:ea typeface="+mn-lt"/>
                <a:cs typeface="+mn-lt"/>
              </a:rPr>
              <a:t>ingal</a:t>
            </a:r>
            <a:r>
              <a:rPr lang="en-US" altLang="zh-HK" sz="1400">
                <a:ea typeface="+mn-lt"/>
                <a:cs typeface="+mn-lt"/>
              </a:rPr>
              <a:t>(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200506536)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zh-HK" altLang="en-US" sz="1400"/>
          </a:p>
          <a:p>
            <a:pPr algn="ctr">
              <a:lnSpc>
                <a:spcPct val="100000"/>
              </a:lnSpc>
            </a:pPr>
            <a:r>
              <a:rPr lang="en-US" altLang="zh-HK" sz="1400">
                <a:ea typeface="+mn-lt"/>
                <a:cs typeface="+mn-lt"/>
              </a:rPr>
              <a:t>Himanshu</a:t>
            </a:r>
            <a:r>
              <a:rPr lang="zh-HK" altLang="en-US" sz="1400">
                <a:ea typeface="+mn-lt"/>
                <a:cs typeface="+mn-lt"/>
              </a:rPr>
              <a:t> </a:t>
            </a:r>
            <a:r>
              <a:rPr lang="en-US" altLang="zh-HK" sz="1400">
                <a:ea typeface="+mn-lt"/>
                <a:cs typeface="+mn-lt"/>
              </a:rPr>
              <a:t>(200535823)</a:t>
            </a:r>
            <a:r>
              <a:rPr lang="zh-HK" altLang="en-US" sz="1400">
                <a:ea typeface="+mn-lt"/>
                <a:cs typeface="+mn-lt"/>
              </a:rPr>
              <a:t> 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646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B5B7-3551-DA4E-FD70-687DA4A6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raining data examples</a:t>
            </a:r>
          </a:p>
        </p:txBody>
      </p:sp>
      <p:pic>
        <p:nvPicPr>
          <p:cNvPr id="5" name="Content Placeholder 4" descr="A picture containing floor, indoor, wall, building&#10;&#10;Description automatically generated">
            <a:extLst>
              <a:ext uri="{FF2B5EF4-FFF2-40B4-BE49-F238E27FC236}">
                <a16:creationId xmlns:a16="http://schemas.microsoft.com/office/drawing/2014/main" id="{1D5961C1-EDF9-7398-F7EA-E69A7834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94" y="2667000"/>
            <a:ext cx="4582474" cy="3436856"/>
          </a:xfrm>
        </p:spPr>
      </p:pic>
      <p:pic>
        <p:nvPicPr>
          <p:cNvPr id="7" name="Picture 6" descr="A picture containing floor, wall, indoor, building&#10;&#10;Description automatically generated">
            <a:extLst>
              <a:ext uri="{FF2B5EF4-FFF2-40B4-BE49-F238E27FC236}">
                <a16:creationId xmlns:a16="http://schemas.microsoft.com/office/drawing/2014/main" id="{1B241124-CB7C-9CB0-B6C4-D4F4CD9ED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34" y="2667000"/>
            <a:ext cx="4582474" cy="34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1892-14DE-88F3-0ADA-B4FA99C6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FA59-3220-BD49-B23F-179C1BE4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F72F9-FBC9-541B-075D-F346A6B7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10" y="2192655"/>
            <a:ext cx="9821779" cy="4665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9225E-F6C0-E17D-5622-114D10CDAE0C}"/>
              </a:ext>
            </a:extLst>
          </p:cNvPr>
          <p:cNvSpPr/>
          <p:nvPr/>
        </p:nvSpPr>
        <p:spPr>
          <a:xfrm>
            <a:off x="2049701" y="2753032"/>
            <a:ext cx="8957188" cy="314632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47DFE-24FF-7E80-ED34-DFC5A896140E}"/>
              </a:ext>
            </a:extLst>
          </p:cNvPr>
          <p:cNvSpPr txBox="1"/>
          <p:nvPr/>
        </p:nvSpPr>
        <p:spPr>
          <a:xfrm>
            <a:off x="6882581" y="2337028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his is the training command</a:t>
            </a:r>
          </a:p>
        </p:txBody>
      </p:sp>
    </p:spTree>
    <p:extLst>
      <p:ext uri="{BB962C8B-B14F-4D97-AF65-F5344CB8AC3E}">
        <p14:creationId xmlns:p14="http://schemas.microsoft.com/office/powerpoint/2010/main" val="81038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8B0F-058A-CD38-5131-AE8EE2B2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N" dirty="0"/>
              <a:t>raining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D938F-5487-940B-521A-DE4A0209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4AADA-8AFD-71E7-D488-0E7D222A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17" y="2121031"/>
            <a:ext cx="9972566" cy="4736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FCC2C9-0607-1369-384A-7C4CB02C3165}"/>
              </a:ext>
            </a:extLst>
          </p:cNvPr>
          <p:cNvSpPr/>
          <p:nvPr/>
        </p:nvSpPr>
        <p:spPr>
          <a:xfrm>
            <a:off x="1955434" y="6147028"/>
            <a:ext cx="4040014" cy="310276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4A3CC-A629-8C56-C027-DD64095FAA93}"/>
              </a:ext>
            </a:extLst>
          </p:cNvPr>
          <p:cNvSpPr txBox="1"/>
          <p:nvPr/>
        </p:nvSpPr>
        <p:spPr>
          <a:xfrm>
            <a:off x="5995448" y="5772834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his are the training results: 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heckpoint.pth and model_best.pth</a:t>
            </a:r>
          </a:p>
        </p:txBody>
      </p:sp>
    </p:spTree>
    <p:extLst>
      <p:ext uri="{BB962C8B-B14F-4D97-AF65-F5344CB8AC3E}">
        <p14:creationId xmlns:p14="http://schemas.microsoft.com/office/powerpoint/2010/main" val="362054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A7AD-CAAC-AB1F-642E-944EF7DA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CN" dirty="0"/>
              <a:t>unning model with the model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4EA9-4291-38D9-B608-09FA95A1E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E92AA-AED3-100D-3BCA-205E4588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95" y="2070185"/>
            <a:ext cx="10079610" cy="4787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5D49D7-2078-B735-F68A-67756018865F}"/>
              </a:ext>
            </a:extLst>
          </p:cNvPr>
          <p:cNvSpPr/>
          <p:nvPr/>
        </p:nvSpPr>
        <p:spPr>
          <a:xfrm>
            <a:off x="2479248" y="2800512"/>
            <a:ext cx="7437749" cy="48001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6B055-064B-06D4-2125-F412705E2A02}"/>
              </a:ext>
            </a:extLst>
          </p:cNvPr>
          <p:cNvSpPr txBox="1"/>
          <p:nvPr/>
        </p:nvSpPr>
        <p:spPr>
          <a:xfrm>
            <a:off x="4440026" y="2094350"/>
            <a:ext cx="444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his is the model running command: 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The weights file “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model_best.pth” is loaded</a:t>
            </a:r>
          </a:p>
        </p:txBody>
      </p:sp>
    </p:spTree>
    <p:extLst>
      <p:ext uri="{BB962C8B-B14F-4D97-AF65-F5344CB8AC3E}">
        <p14:creationId xmlns:p14="http://schemas.microsoft.com/office/powerpoint/2010/main" val="135593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19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8BDEF-450B-1ED9-9E7F-9C04FC0D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59" b="2980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39" name="Rectangle 21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66B73-2BAF-B518-0767-A703D875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Explain about steps to Launch the container and issues to run the ROS or GAZEBO container</a:t>
            </a:r>
          </a:p>
          <a:p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40" name="Straight Connector 23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5657-6506-2CA3-9E9D-3A134AAD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container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8BDE-16AE-4A01-281C-C023E94C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5E51D-A2F0-00C3-13C6-D5263C0A8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68"/>
          <a:stretch/>
        </p:blipFill>
        <p:spPr>
          <a:xfrm>
            <a:off x="1429566" y="2116435"/>
            <a:ext cx="9328608" cy="47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6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7855-F9FA-F03F-2E06-5084EE1A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the container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E05A-5AAA-4033-DF09-6303A86D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DD222-321D-B2E0-A32E-14860EEA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31" y="2120665"/>
            <a:ext cx="9973337" cy="47373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D233CF-F1C9-6E43-4DD1-BD9A2849D7E5}"/>
              </a:ext>
            </a:extLst>
          </p:cNvPr>
          <p:cNvSpPr/>
          <p:nvPr/>
        </p:nvSpPr>
        <p:spPr>
          <a:xfrm>
            <a:off x="4288808" y="3690641"/>
            <a:ext cx="1093897" cy="230909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1891E-5539-FBED-73BD-B2C64798399D}"/>
              </a:ext>
            </a:extLst>
          </p:cNvPr>
          <p:cNvSpPr txBox="1"/>
          <p:nvPr/>
        </p:nvSpPr>
        <p:spPr>
          <a:xfrm>
            <a:off x="5053781" y="2388056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his is the data collection command</a:t>
            </a:r>
          </a:p>
        </p:txBody>
      </p:sp>
    </p:spTree>
    <p:extLst>
      <p:ext uri="{BB962C8B-B14F-4D97-AF65-F5344CB8AC3E}">
        <p14:creationId xmlns:p14="http://schemas.microsoft.com/office/powerpoint/2010/main" val="114338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8BDEF-450B-1ED9-9E7F-9C04FC0D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59" b="2980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66B73-2BAF-B518-0767-A703D875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Explain the CNN algorithm</a:t>
            </a:r>
          </a:p>
          <a:p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5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7855-F9FA-F03F-2E06-5084EE1A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E05A-5AAA-4033-DF09-6303A86D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7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8BDEF-450B-1ED9-9E7F-9C04FC0D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59" b="2980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66B73-2BAF-B518-0767-A703D875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>
                <a:ea typeface="+mj-lt"/>
                <a:cs typeface="+mj-lt"/>
              </a:rPr>
              <a:t>Data collection and training</a:t>
            </a:r>
            <a:br>
              <a:rPr lang="en-US" sz="2800" b="0">
                <a:ea typeface="+mj-lt"/>
                <a:cs typeface="+mj-lt"/>
              </a:rPr>
            </a:br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1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7855-F9FA-F03F-2E06-5084EE1A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E05A-5AAA-4033-DF09-6303A86D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341CB-3D4B-8EED-FC60-7662BEF8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4" y="2164326"/>
            <a:ext cx="9881418" cy="46936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B0DDC2-55D3-31D4-5E73-45145A7F7F73}"/>
              </a:ext>
            </a:extLst>
          </p:cNvPr>
          <p:cNvSpPr/>
          <p:nvPr/>
        </p:nvSpPr>
        <p:spPr>
          <a:xfrm>
            <a:off x="3805083" y="2757388"/>
            <a:ext cx="3519949" cy="210294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3CCC0-84A3-9E10-FABF-FF607486E4C7}"/>
              </a:ext>
            </a:extLst>
          </p:cNvPr>
          <p:cNvSpPr txBox="1"/>
          <p:nvPr/>
        </p:nvSpPr>
        <p:spPr>
          <a:xfrm>
            <a:off x="5053781" y="2388056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his is the data collection command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39E6B-A478-F7F1-822E-83CEB8F601A6}"/>
              </a:ext>
            </a:extLst>
          </p:cNvPr>
          <p:cNvSpPr txBox="1"/>
          <p:nvPr/>
        </p:nvSpPr>
        <p:spPr>
          <a:xfrm>
            <a:off x="8915400" y="3322708"/>
            <a:ext cx="18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This is the window to catch our keyboard actions</a:t>
            </a:r>
            <a:endParaRPr lang="en-CN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B73DF6-2DE2-88C0-304C-D86D4A078CFE}"/>
              </a:ext>
            </a:extLst>
          </p:cNvPr>
          <p:cNvSpPr/>
          <p:nvPr/>
        </p:nvSpPr>
        <p:spPr>
          <a:xfrm>
            <a:off x="7449377" y="2879062"/>
            <a:ext cx="3384275" cy="2179955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0825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4F7C-31BB-98DB-AFDA-E8DB2A59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 dirty="0"/>
              <a:t>ollected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33F74-EBA6-BF5E-5420-2E1C6CC1F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F53DB-AC7F-775E-BCC8-150C6F69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40" y="2130458"/>
            <a:ext cx="9952720" cy="47275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56BB22-93FB-1016-E387-D50ACA68FC37}"/>
              </a:ext>
            </a:extLst>
          </p:cNvPr>
          <p:cNvSpPr/>
          <p:nvPr/>
        </p:nvSpPr>
        <p:spPr>
          <a:xfrm>
            <a:off x="1119640" y="4477732"/>
            <a:ext cx="9952720" cy="2205872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E3DB9-45F9-748F-F4B0-E8D508764BC5}"/>
              </a:ext>
            </a:extLst>
          </p:cNvPr>
          <p:cNvSpPr txBox="1"/>
          <p:nvPr/>
        </p:nvSpPr>
        <p:spPr>
          <a:xfrm>
            <a:off x="7061690" y="4494229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his is the collected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359784069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B302A"/>
      </a:dk2>
      <a:lt2>
        <a:srgbClr val="F3F3F0"/>
      </a:lt2>
      <a:accent1>
        <a:srgbClr val="4345D5"/>
      </a:accent1>
      <a:accent2>
        <a:srgbClr val="2B6BC2"/>
      </a:accent2>
      <a:accent3>
        <a:srgbClr val="3CBCD3"/>
      </a:accent3>
      <a:accent4>
        <a:srgbClr val="2BC29A"/>
      </a:accent4>
      <a:accent5>
        <a:srgbClr val="38C565"/>
      </a:accent5>
      <a:accent6>
        <a:srgbClr val="39C22B"/>
      </a:accent6>
      <a:hlink>
        <a:srgbClr val="359F68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190</Words>
  <Application>Microsoft Macintosh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Trade Gothic Next Cond</vt:lpstr>
      <vt:lpstr>Trade Gothic Next Light</vt:lpstr>
      <vt:lpstr>PortalVTI</vt:lpstr>
      <vt:lpstr>AIDI1012 - 23W AI ROBOTICS AND AUTOMATION  ASSIGNMENT 4</vt:lpstr>
      <vt:lpstr>Explain about steps to Launch the container and issues to run the ROS or GAZEBO container </vt:lpstr>
      <vt:lpstr>Download the container</vt:lpstr>
      <vt:lpstr>Launch the container</vt:lpstr>
      <vt:lpstr>Explain the CNN algorithm </vt:lpstr>
      <vt:lpstr>PowerPoint Presentation</vt:lpstr>
      <vt:lpstr>Data collection and training </vt:lpstr>
      <vt:lpstr>Data collecting</vt:lpstr>
      <vt:lpstr>Collected training data</vt:lpstr>
      <vt:lpstr>Training data examples</vt:lpstr>
      <vt:lpstr>training</vt:lpstr>
      <vt:lpstr>Training results</vt:lpstr>
      <vt:lpstr>Running model with the model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Cheuk Ying Iu</dc:creator>
  <cp:lastModifiedBy>chen francis</cp:lastModifiedBy>
  <cp:revision>5</cp:revision>
  <dcterms:created xsi:type="dcterms:W3CDTF">2023-03-31T18:47:36Z</dcterms:created>
  <dcterms:modified xsi:type="dcterms:W3CDTF">2023-04-08T23:57:05Z</dcterms:modified>
</cp:coreProperties>
</file>